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BA40D-744C-0EDF-A8F6-78A7A50B3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CA64DB0-9AB5-4129-581C-C426E9446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83A7AA-8906-A20A-DE28-CD20F3F40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50C5F2-48A3-7F3A-2EFC-32D6ECE0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FE8985-1075-3993-286D-22C1E8FDF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05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15957A-1915-F9B9-621C-359310A45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F7B0E0-78A7-1828-A905-67209BF3B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3B013-3509-447F-19DA-8671F2DB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30BC27-3579-B9C0-0B2F-7025A5825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344B08-2B88-1423-3B05-8B3C8672F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64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D285487-8373-F17E-A042-4D4E4CE51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EB40C00-F344-76BC-43E5-CD2FB921D9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2985F2-7FE0-A233-080A-D3ED2EC3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2D9B74-89FF-0DE4-26DB-8FEC1CF9C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7626CD-2C4D-4991-F256-5744C6192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26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DE6B36-1BDC-95C0-1C27-55440F2F5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649166-56CC-0F71-73BB-8AFDBE0FE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922E30-6AFA-6CAD-8171-28FF9295B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FD56B6-EB4F-F770-FEED-C2BB83C10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CF228D-1A57-8C20-5C88-A7EF98C0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6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0DF140-D168-9F05-B833-EFD3010ED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F3F600-1AE3-59B8-D01E-057B0BB04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15923C-F8EE-619F-10C2-FCE54BF3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03803B-115D-14D4-3B7E-66714F9EE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91601B-D5D3-CE43-1143-BA0E3D94D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88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AA5E38-370D-EFEE-B16B-76937B75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F5ACB4-ACCE-105A-2CCB-668EA27689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0992C7F-0350-BD85-EA7E-C7580EC4E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EABDDC-4C81-AE8C-86FE-19F5D851C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3E39B3F-016B-C6DD-A638-419C46E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C2C2EE0-F60B-5137-8D7B-F56A796FD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83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B247C-EBBD-7C0F-70D1-BD7739FE1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AE50AD-BDBE-0AB8-D9D3-5FF1DFA91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661E70-6896-F77A-A69C-23998AAF8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F1B299C-5440-AF60-D8E4-C4F83EFE4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34BC012-4D07-F796-CABB-D8D74CB7E9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F8AFFC-99FA-30F7-C59F-3A81CA2D2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1410BF8-21CC-F05E-8F7D-BEA90969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8672B71-39AB-6ADB-6720-26F32252B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868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45CEC-2F62-D320-28A6-CEAC7E7F8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E20740-2950-D02F-DF13-133AE5A5C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141EBA-E423-44FD-5A95-4C0375911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6668E6A-2341-C850-67A9-13609C1A1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98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50B250C-41DB-792A-09FA-1873988E6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AABAFCB-38AA-F519-C6BF-2DECDA99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4B8C945-9E09-006E-E629-79A54CA4F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0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B42B9B-5D1A-6873-7F99-EEB47228A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A495FD-5924-360A-A89D-AE968FD83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27CAF14-AC92-7E86-9629-AD7B64C9B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F63E2A-9F3A-A665-694E-7E7B9D36D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E1DF87-7DEB-DD15-2AF8-748AB509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51442D-DF1A-AA42-04A6-6F2F4E208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76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A4D198-DF6A-72C9-8347-299C89C66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4140965-F34C-7789-DBAB-61F1BCE3D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F73538D-2971-4C10-2FF7-E8415D1C9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4A1D6AD-04ED-9154-4456-09F719315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3E11CA8-AA16-E94F-80A6-DF28B6DA9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A23DE0-721B-CC22-8E03-F855CF04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78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7F0C10D-D184-283D-F18F-00B7BBD5F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4D5536-56B2-48F6-6089-99DB35A43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3919CE-7069-16B2-8542-5942128408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075DB3-61D2-4E47-95CF-58FFAF863B70}" type="datetimeFigureOut">
              <a:rPr lang="en-GB" smtClean="0"/>
              <a:t>13/05/2024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D9887C-177D-5CA3-0739-A879F2638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7DD365-606F-892D-4D38-ECEF7429A5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DADE58-8AE1-4094-944A-80CC6D43806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86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538DC49-DB09-A715-31FB-C6AAA242B35F}"/>
              </a:ext>
            </a:extLst>
          </p:cNvPr>
          <p:cNvSpPr/>
          <p:nvPr/>
        </p:nvSpPr>
        <p:spPr>
          <a:xfrm>
            <a:off x="1933903" y="2270235"/>
            <a:ext cx="8324193" cy="24383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GB" dirty="0">
              <a:highlight>
                <a:srgbClr val="00FF00"/>
              </a:highligh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86FAB57-1321-6F25-B259-BCEEA5A66CCA}"/>
              </a:ext>
            </a:extLst>
          </p:cNvPr>
          <p:cNvSpPr txBox="1"/>
          <p:nvPr/>
        </p:nvSpPr>
        <p:spPr>
          <a:xfrm>
            <a:off x="2396359" y="2417380"/>
            <a:ext cx="7073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Verbindung</a:t>
            </a:r>
            <a:r>
              <a:rPr lang="en-GB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2400" b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zum</a:t>
            </a:r>
            <a:r>
              <a:rPr lang="en-GB" sz="2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2400" b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Projektor</a:t>
            </a:r>
            <a:b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  <a:t>1. </a:t>
            </a:r>
            <a:r>
              <a:rPr lang="de-DE" dirty="0">
                <a:latin typeface="Segoe UI" panose="020B0502040204020203" pitchFamily="34" charset="0"/>
                <a:cs typeface="Segoe UI" panose="020B0502040204020203" pitchFamily="34" charset="0"/>
              </a:rPr>
              <a:t>Verbinden Sie sich zunächst mit dem WLAN </a:t>
            </a:r>
            <a:r>
              <a:rPr lang="de-DE" b="1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unsere.schule</a:t>
            </a:r>
            <a:br>
              <a:rPr lang="de-DE" b="1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de-DE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dirty="0">
                <a:latin typeface="Segoe UI" panose="020B0502040204020203" pitchFamily="34" charset="0"/>
                <a:cs typeface="Segoe UI" panose="020B0502040204020203" pitchFamily="34" charset="0"/>
              </a:rPr>
              <a:t>2. Auf Ihrem Endgerät den o.g. </a:t>
            </a:r>
            <a:r>
              <a:rPr lang="de-DE" b="1" dirty="0" err="1">
                <a:latin typeface="Segoe UI" panose="020B0502040204020203" pitchFamily="34" charset="0"/>
                <a:cs typeface="Segoe UI" panose="020B0502040204020203" pitchFamily="34" charset="0"/>
              </a:rPr>
              <a:t>Projektornamen</a:t>
            </a:r>
            <a:r>
              <a:rPr lang="de-DE" dirty="0">
                <a:latin typeface="Segoe UI" panose="020B0502040204020203" pitchFamily="34" charset="0"/>
                <a:cs typeface="Segoe UI" panose="020B0502040204020203" pitchFamily="34" charset="0"/>
              </a:rPr>
              <a:t> auswählen</a:t>
            </a: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D643A99-9B55-FEC5-66D7-B1AFADEA15CB}"/>
              </a:ext>
            </a:extLst>
          </p:cNvPr>
          <p:cNvSpPr/>
          <p:nvPr/>
        </p:nvSpPr>
        <p:spPr>
          <a:xfrm>
            <a:off x="7714593" y="0"/>
            <a:ext cx="4477407" cy="132430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GB" dirty="0">
              <a:highlight>
                <a:srgbClr val="00FF00"/>
              </a:highligh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A21A73E-0033-FA17-686D-0296F7797271}"/>
              </a:ext>
            </a:extLst>
          </p:cNvPr>
          <p:cNvSpPr txBox="1"/>
          <p:nvPr/>
        </p:nvSpPr>
        <p:spPr>
          <a:xfrm>
            <a:off x="7803931" y="5256"/>
            <a:ext cx="3852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>
                <a:latin typeface="Segoe UI" panose="020B0502040204020203" pitchFamily="34" charset="0"/>
                <a:cs typeface="Segoe UI" panose="020B0502040204020203" pitchFamily="34" charset="0"/>
              </a:rPr>
              <a:t>Projektorname</a:t>
            </a:r>
            <a:r>
              <a:rPr lang="en-GB" b="1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br>
              <a:rPr lang="en-GB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GB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0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34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Segoe UI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Craig Wellman (STÜBER SYSTEMS)</dc:creator>
  <cp:lastModifiedBy>Craig Wellman (STÜBER SYSTEMS)</cp:lastModifiedBy>
  <cp:revision>1</cp:revision>
  <dcterms:created xsi:type="dcterms:W3CDTF">2024-05-13T13:06:39Z</dcterms:created>
  <dcterms:modified xsi:type="dcterms:W3CDTF">2024-05-13T14:50:28Z</dcterms:modified>
</cp:coreProperties>
</file>